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38" r:id="rId4"/>
    <p:sldId id="330" r:id="rId5"/>
    <p:sldId id="340" r:id="rId6"/>
    <p:sldId id="339" r:id="rId7"/>
    <p:sldId id="333" r:id="rId8"/>
    <p:sldId id="342" r:id="rId9"/>
    <p:sldId id="343" r:id="rId10"/>
    <p:sldId id="341" r:id="rId11"/>
    <p:sldId id="344" r:id="rId12"/>
    <p:sldId id="331" r:id="rId13"/>
    <p:sldId id="332" r:id="rId14"/>
    <p:sldId id="307" r:id="rId15"/>
    <p:sldId id="3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flett, Tabitha" userId="363d944a-fd7e-406a-9268-97eebb7a9d5a" providerId="ADAL" clId="{581468CE-C960-4BC9-9EF9-0F5583F50B40}"/>
    <pc:docChg chg="undo custSel addSld delSld modSld sldOrd">
      <pc:chgData name="Shiflett, Tabitha" userId="363d944a-fd7e-406a-9268-97eebb7a9d5a" providerId="ADAL" clId="{581468CE-C960-4BC9-9EF9-0F5583F50B40}" dt="2023-05-16T19:49:49.752" v="7365" actId="20577"/>
      <pc:docMkLst>
        <pc:docMk/>
      </pc:docMkLst>
      <pc:sldChg chg="addSp delSp modSp del ord">
        <pc:chgData name="Shiflett, Tabitha" userId="363d944a-fd7e-406a-9268-97eebb7a9d5a" providerId="ADAL" clId="{581468CE-C960-4BC9-9EF9-0F5583F50B40}" dt="2023-04-25T14:38:55.393" v="20" actId="2696"/>
        <pc:sldMkLst>
          <pc:docMk/>
          <pc:sldMk cId="938194311" sldId="256"/>
        </pc:sldMkLst>
        <pc:picChg chg="add del mod">
          <ac:chgData name="Shiflett, Tabitha" userId="363d944a-fd7e-406a-9268-97eebb7a9d5a" providerId="ADAL" clId="{581468CE-C960-4BC9-9EF9-0F5583F50B40}" dt="2023-04-25T14:37:08.194" v="9"/>
          <ac:picMkLst>
            <pc:docMk/>
            <pc:sldMk cId="938194311" sldId="256"/>
            <ac:picMk id="4" creationId="{8E29A6B5-F9F7-C4D1-BE75-CCF361BCB3D8}"/>
          </ac:picMkLst>
        </pc:picChg>
      </pc:sldChg>
      <pc:sldChg chg="modSp mod">
        <pc:chgData name="Shiflett, Tabitha" userId="363d944a-fd7e-406a-9268-97eebb7a9d5a" providerId="ADAL" clId="{581468CE-C960-4BC9-9EF9-0F5583F50B40}" dt="2023-04-26T12:00:36.068" v="61" actId="20577"/>
        <pc:sldMkLst>
          <pc:docMk/>
          <pc:sldMk cId="297448082" sldId="257"/>
        </pc:sldMkLst>
        <pc:spChg chg="mod">
          <ac:chgData name="Shiflett, Tabitha" userId="363d944a-fd7e-406a-9268-97eebb7a9d5a" providerId="ADAL" clId="{581468CE-C960-4BC9-9EF9-0F5583F50B40}" dt="2023-04-26T12:00:02.077" v="27" actId="20577"/>
          <ac:spMkLst>
            <pc:docMk/>
            <pc:sldMk cId="297448082" sldId="257"/>
            <ac:spMk id="6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4-26T12:00:36.068" v="61" actId="20577"/>
          <ac:spMkLst>
            <pc:docMk/>
            <pc:sldMk cId="297448082" sldId="257"/>
            <ac:spMk id="8" creationId="{00000000-0000-0000-0000-000000000000}"/>
          </ac:spMkLst>
        </pc:spChg>
      </pc:sldChg>
      <pc:sldChg chg="add del">
        <pc:chgData name="Shiflett, Tabitha" userId="363d944a-fd7e-406a-9268-97eebb7a9d5a" providerId="ADAL" clId="{581468CE-C960-4BC9-9EF9-0F5583F50B40}" dt="2023-04-25T14:37:56.931" v="17" actId="2696"/>
        <pc:sldMkLst>
          <pc:docMk/>
          <pc:sldMk cId="2487794482" sldId="320"/>
        </pc:sldMkLst>
      </pc:sldChg>
      <pc:sldChg chg="addSp delSp modSp add del mod ord modClrScheme chgLayout">
        <pc:chgData name="Shiflett, Tabitha" userId="363d944a-fd7e-406a-9268-97eebb7a9d5a" providerId="ADAL" clId="{581468CE-C960-4BC9-9EF9-0F5583F50B40}" dt="2023-04-26T11:59:25.064" v="24" actId="2696"/>
        <pc:sldMkLst>
          <pc:docMk/>
          <pc:sldMk cId="4063775028" sldId="320"/>
        </pc:sldMkLst>
        <pc:spChg chg="mod ord">
          <ac:chgData name="Shiflett, Tabitha" userId="363d944a-fd7e-406a-9268-97eebb7a9d5a" providerId="ADAL" clId="{581468CE-C960-4BC9-9EF9-0F5583F50B40}" dt="2023-04-25T14:37:29.045" v="13" actId="700"/>
          <ac:spMkLst>
            <pc:docMk/>
            <pc:sldMk cId="4063775028" sldId="320"/>
            <ac:spMk id="2" creationId="{00000000-0000-0000-0000-000000000000}"/>
          </ac:spMkLst>
        </pc:spChg>
        <pc:spChg chg="mod ord">
          <ac:chgData name="Shiflett, Tabitha" userId="363d944a-fd7e-406a-9268-97eebb7a9d5a" providerId="ADAL" clId="{581468CE-C960-4BC9-9EF9-0F5583F50B40}" dt="2023-04-25T14:38:38.311" v="19" actId="27636"/>
          <ac:spMkLst>
            <pc:docMk/>
            <pc:sldMk cId="4063775028" sldId="320"/>
            <ac:spMk id="3" creationId="{00000000-0000-0000-0000-000000000000}"/>
          </ac:spMkLst>
        </pc:spChg>
        <pc:spChg chg="add mod ord">
          <ac:chgData name="Shiflett, Tabitha" userId="363d944a-fd7e-406a-9268-97eebb7a9d5a" providerId="ADAL" clId="{581468CE-C960-4BC9-9EF9-0F5583F50B40}" dt="2023-04-25T14:37:29.045" v="13" actId="700"/>
          <ac:spMkLst>
            <pc:docMk/>
            <pc:sldMk cId="4063775028" sldId="320"/>
            <ac:spMk id="5" creationId="{1ABE8F63-E5D1-238C-5DA2-2DDACECFF029}"/>
          </ac:spMkLst>
        </pc:spChg>
        <pc:picChg chg="add del">
          <ac:chgData name="Shiflett, Tabitha" userId="363d944a-fd7e-406a-9268-97eebb7a9d5a" providerId="ADAL" clId="{581468CE-C960-4BC9-9EF9-0F5583F50B40}" dt="2023-04-25T14:37:09.282" v="10"/>
          <ac:picMkLst>
            <pc:docMk/>
            <pc:sldMk cId="4063775028" sldId="320"/>
            <ac:picMk id="4" creationId="{4E211171-A2F5-25C2-3A5D-A353AF4473C1}"/>
          </ac:picMkLst>
        </pc:picChg>
        <pc:picChg chg="del">
          <ac:chgData name="Shiflett, Tabitha" userId="363d944a-fd7e-406a-9268-97eebb7a9d5a" providerId="ADAL" clId="{581468CE-C960-4BC9-9EF9-0F5583F50B40}" dt="2023-04-26T11:59:04.022" v="22"/>
          <ac:picMkLst>
            <pc:docMk/>
            <pc:sldMk cId="4063775028" sldId="320"/>
            <ac:picMk id="4" creationId="{9C05A14D-1F2E-A3C8-E097-EBB1A08EFD1C}"/>
          </ac:picMkLst>
        </pc:picChg>
      </pc:sldChg>
      <pc:sldChg chg="addSp delSp modSp mod">
        <pc:chgData name="Shiflett, Tabitha" userId="363d944a-fd7e-406a-9268-97eebb7a9d5a" providerId="ADAL" clId="{581468CE-C960-4BC9-9EF9-0F5583F50B40}" dt="2023-04-26T13:12:08.125" v="2235" actId="15"/>
        <pc:sldMkLst>
          <pc:docMk/>
          <pc:sldMk cId="58709241" sldId="330"/>
        </pc:sldMkLst>
        <pc:spChg chg="mod">
          <ac:chgData name="Shiflett, Tabitha" userId="363d944a-fd7e-406a-9268-97eebb7a9d5a" providerId="ADAL" clId="{581468CE-C960-4BC9-9EF9-0F5583F50B40}" dt="2023-04-26T12:27:21.645" v="956"/>
          <ac:spMkLst>
            <pc:docMk/>
            <pc:sldMk cId="58709241" sldId="330"/>
            <ac:spMk id="2" creationId="{00000000-0000-0000-0000-000000000000}"/>
          </ac:spMkLst>
        </pc:spChg>
        <pc:spChg chg="add del mod">
          <ac:chgData name="Shiflett, Tabitha" userId="363d944a-fd7e-406a-9268-97eebb7a9d5a" providerId="ADAL" clId="{581468CE-C960-4BC9-9EF9-0F5583F50B40}" dt="2023-04-26T13:12:08.125" v="2235" actId="15"/>
          <ac:spMkLst>
            <pc:docMk/>
            <pc:sldMk cId="58709241" sldId="330"/>
            <ac:spMk id="3" creationId="{00000000-0000-0000-0000-000000000000}"/>
          </ac:spMkLst>
        </pc:spChg>
        <pc:spChg chg="add del">
          <ac:chgData name="Shiflett, Tabitha" userId="363d944a-fd7e-406a-9268-97eebb7a9d5a" providerId="ADAL" clId="{581468CE-C960-4BC9-9EF9-0F5583F50B40}" dt="2023-04-26T12:20:26.572" v="579" actId="22"/>
          <ac:spMkLst>
            <pc:docMk/>
            <pc:sldMk cId="58709241" sldId="330"/>
            <ac:spMk id="5" creationId="{F7CB8ECE-485C-BB80-ABA4-7F2540C4EE64}"/>
          </ac:spMkLst>
        </pc:spChg>
        <pc:spChg chg="add del mod">
          <ac:chgData name="Shiflett, Tabitha" userId="363d944a-fd7e-406a-9268-97eebb7a9d5a" providerId="ADAL" clId="{581468CE-C960-4BC9-9EF9-0F5583F50B40}" dt="2023-04-26T12:30:53.609" v="1143" actId="478"/>
          <ac:spMkLst>
            <pc:docMk/>
            <pc:sldMk cId="58709241" sldId="330"/>
            <ac:spMk id="7" creationId="{DFB77667-F913-A1D8-BC2E-70B3B3A91BC6}"/>
          </ac:spMkLst>
        </pc:spChg>
      </pc:sldChg>
      <pc:sldChg chg="modSp mod">
        <pc:chgData name="Shiflett, Tabitha" userId="363d944a-fd7e-406a-9268-97eebb7a9d5a" providerId="ADAL" clId="{581468CE-C960-4BC9-9EF9-0F5583F50B40}" dt="2023-05-08T13:54:31.182" v="7279" actId="27636"/>
        <pc:sldMkLst>
          <pc:docMk/>
          <pc:sldMk cId="2526722665" sldId="331"/>
        </pc:sldMkLst>
        <pc:spChg chg="mod">
          <ac:chgData name="Shiflett, Tabitha" userId="363d944a-fd7e-406a-9268-97eebb7a9d5a" providerId="ADAL" clId="{581468CE-C960-4BC9-9EF9-0F5583F50B40}" dt="2023-05-08T13:54:31.182" v="7279" actId="27636"/>
          <ac:spMkLst>
            <pc:docMk/>
            <pc:sldMk cId="2526722665" sldId="331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4-26T16:17:36.753" v="5590" actId="207"/>
        <pc:sldMkLst>
          <pc:docMk/>
          <pc:sldMk cId="2471258370" sldId="333"/>
        </pc:sldMkLst>
        <pc:spChg chg="mod">
          <ac:chgData name="Shiflett, Tabitha" userId="363d944a-fd7e-406a-9268-97eebb7a9d5a" providerId="ADAL" clId="{581468CE-C960-4BC9-9EF9-0F5583F50B40}" dt="2023-04-26T13:17:22.679" v="2305" actId="5793"/>
          <ac:spMkLst>
            <pc:docMk/>
            <pc:sldMk cId="2471258370" sldId="333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4-26T16:17:36.753" v="5590" actId="207"/>
          <ac:spMkLst>
            <pc:docMk/>
            <pc:sldMk cId="2471258370" sldId="333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5-08T13:44:11.771" v="7271" actId="20577"/>
        <pc:sldMkLst>
          <pc:docMk/>
          <pc:sldMk cId="2892787912" sldId="336"/>
        </pc:sldMkLst>
        <pc:spChg chg="mod">
          <ac:chgData name="Shiflett, Tabitha" userId="363d944a-fd7e-406a-9268-97eebb7a9d5a" providerId="ADAL" clId="{581468CE-C960-4BC9-9EF9-0F5583F50B40}" dt="2023-05-08T13:44:11.771" v="7271" actId="20577"/>
          <ac:spMkLst>
            <pc:docMk/>
            <pc:sldMk cId="2892787912" sldId="336"/>
            <ac:spMk id="3" creationId="{00000000-0000-0000-0000-000000000000}"/>
          </ac:spMkLst>
        </pc:spChg>
      </pc:sldChg>
      <pc:sldChg chg="del">
        <pc:chgData name="Shiflett, Tabitha" userId="363d944a-fd7e-406a-9268-97eebb7a9d5a" providerId="ADAL" clId="{581468CE-C960-4BC9-9EF9-0F5583F50B40}" dt="2023-04-26T11:59:21.208" v="23" actId="2696"/>
        <pc:sldMkLst>
          <pc:docMk/>
          <pc:sldMk cId="2773790344" sldId="337"/>
        </pc:sldMkLst>
      </pc:sldChg>
      <pc:sldChg chg="modSp mod">
        <pc:chgData name="Shiflett, Tabitha" userId="363d944a-fd7e-406a-9268-97eebb7a9d5a" providerId="ADAL" clId="{581468CE-C960-4BC9-9EF9-0F5583F50B40}" dt="2023-05-08T13:36:29.625" v="7224" actId="20577"/>
        <pc:sldMkLst>
          <pc:docMk/>
          <pc:sldMk cId="2578963813" sldId="338"/>
        </pc:sldMkLst>
        <pc:spChg chg="mod">
          <ac:chgData name="Shiflett, Tabitha" userId="363d944a-fd7e-406a-9268-97eebb7a9d5a" providerId="ADAL" clId="{581468CE-C960-4BC9-9EF9-0F5583F50B40}" dt="2023-04-26T12:03:35.564" v="150" actId="20577"/>
          <ac:spMkLst>
            <pc:docMk/>
            <pc:sldMk cId="2578963813" sldId="338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5-08T13:36:29.625" v="7224" actId="20577"/>
          <ac:spMkLst>
            <pc:docMk/>
            <pc:sldMk cId="2578963813" sldId="338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5-01T13:56:28.294" v="6333" actId="20577"/>
        <pc:sldMkLst>
          <pc:docMk/>
          <pc:sldMk cId="2588684055" sldId="339"/>
        </pc:sldMkLst>
        <pc:spChg chg="mod">
          <ac:chgData name="Shiflett, Tabitha" userId="363d944a-fd7e-406a-9268-97eebb7a9d5a" providerId="ADAL" clId="{581468CE-C960-4BC9-9EF9-0F5583F50B40}" dt="2023-04-26T13:05:33.853" v="2020" actId="20577"/>
          <ac:spMkLst>
            <pc:docMk/>
            <pc:sldMk cId="2588684055" sldId="339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5-01T13:56:28.294" v="6333" actId="20577"/>
          <ac:spMkLst>
            <pc:docMk/>
            <pc:sldMk cId="2588684055" sldId="339"/>
            <ac:spMk id="3" creationId="{00000000-0000-0000-0000-000000000000}"/>
          </ac:spMkLst>
        </pc:spChg>
      </pc:sldChg>
      <pc:sldChg chg="modSp mod ord">
        <pc:chgData name="Shiflett, Tabitha" userId="363d944a-fd7e-406a-9268-97eebb7a9d5a" providerId="ADAL" clId="{581468CE-C960-4BC9-9EF9-0F5583F50B40}" dt="2023-04-26T13:33:09.518" v="3876" actId="20577"/>
        <pc:sldMkLst>
          <pc:docMk/>
          <pc:sldMk cId="978978208" sldId="340"/>
        </pc:sldMkLst>
        <pc:spChg chg="mod">
          <ac:chgData name="Shiflett, Tabitha" userId="363d944a-fd7e-406a-9268-97eebb7a9d5a" providerId="ADAL" clId="{581468CE-C960-4BC9-9EF9-0F5583F50B40}" dt="2023-04-26T13:33:09.518" v="3876" actId="20577"/>
          <ac:spMkLst>
            <pc:docMk/>
            <pc:sldMk cId="978978208" sldId="340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5-08T15:32:59.232" v="7337" actId="20577"/>
        <pc:sldMkLst>
          <pc:docMk/>
          <pc:sldMk cId="2677476632" sldId="341"/>
        </pc:sldMkLst>
        <pc:spChg chg="mod">
          <ac:chgData name="Shiflett, Tabitha" userId="363d944a-fd7e-406a-9268-97eebb7a9d5a" providerId="ADAL" clId="{581468CE-C960-4BC9-9EF9-0F5583F50B40}" dt="2023-05-04T16:42:57.198" v="6448" actId="1076"/>
          <ac:spMkLst>
            <pc:docMk/>
            <pc:sldMk cId="2677476632" sldId="341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5-08T15:32:59.232" v="7337" actId="20577"/>
          <ac:spMkLst>
            <pc:docMk/>
            <pc:sldMk cId="2677476632" sldId="341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4-26T16:19:05.538" v="5642" actId="20577"/>
        <pc:sldMkLst>
          <pc:docMk/>
          <pc:sldMk cId="4258951985" sldId="342"/>
        </pc:sldMkLst>
        <pc:spChg chg="mod">
          <ac:chgData name="Shiflett, Tabitha" userId="363d944a-fd7e-406a-9268-97eebb7a9d5a" providerId="ADAL" clId="{581468CE-C960-4BC9-9EF9-0F5583F50B40}" dt="2023-04-26T13:30:31.300" v="3611" actId="20577"/>
          <ac:spMkLst>
            <pc:docMk/>
            <pc:sldMk cId="4258951985" sldId="342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4-26T16:19:05.538" v="5642" actId="20577"/>
          <ac:spMkLst>
            <pc:docMk/>
            <pc:sldMk cId="4258951985" sldId="342"/>
            <ac:spMk id="3" creationId="{00000000-0000-0000-0000-000000000000}"/>
          </ac:spMkLst>
        </pc:spChg>
      </pc:sldChg>
      <pc:sldChg chg="modSp mod">
        <pc:chgData name="Shiflett, Tabitha" userId="363d944a-fd7e-406a-9268-97eebb7a9d5a" providerId="ADAL" clId="{581468CE-C960-4BC9-9EF9-0F5583F50B40}" dt="2023-05-08T16:47:36.941" v="7341" actId="20577"/>
        <pc:sldMkLst>
          <pc:docMk/>
          <pc:sldMk cId="3776503953" sldId="343"/>
        </pc:sldMkLst>
        <pc:spChg chg="mod">
          <ac:chgData name="Shiflett, Tabitha" userId="363d944a-fd7e-406a-9268-97eebb7a9d5a" providerId="ADAL" clId="{581468CE-C960-4BC9-9EF9-0F5583F50B40}" dt="2023-05-08T16:47:36.941" v="7341" actId="20577"/>
          <ac:spMkLst>
            <pc:docMk/>
            <pc:sldMk cId="3776503953" sldId="343"/>
            <ac:spMk id="3" creationId="{00000000-0000-0000-0000-000000000000}"/>
          </ac:spMkLst>
        </pc:spChg>
      </pc:sldChg>
      <pc:sldChg chg="addSp delSp modSp add del mod">
        <pc:chgData name="Shiflett, Tabitha" userId="363d944a-fd7e-406a-9268-97eebb7a9d5a" providerId="ADAL" clId="{581468CE-C960-4BC9-9EF9-0F5583F50B40}" dt="2023-05-16T19:49:49.752" v="7365" actId="20577"/>
        <pc:sldMkLst>
          <pc:docMk/>
          <pc:sldMk cId="3365734566" sldId="344"/>
        </pc:sldMkLst>
        <pc:spChg chg="add del mod">
          <ac:chgData name="Shiflett, Tabitha" userId="363d944a-fd7e-406a-9268-97eebb7a9d5a" providerId="ADAL" clId="{581468CE-C960-4BC9-9EF9-0F5583F50B40}" dt="2023-05-04T17:34:28.278" v="6684" actId="20577"/>
          <ac:spMkLst>
            <pc:docMk/>
            <pc:sldMk cId="3365734566" sldId="344"/>
            <ac:spMk id="2" creationId="{00000000-0000-0000-0000-000000000000}"/>
          </ac:spMkLst>
        </pc:spChg>
        <pc:spChg chg="mod">
          <ac:chgData name="Shiflett, Tabitha" userId="363d944a-fd7e-406a-9268-97eebb7a9d5a" providerId="ADAL" clId="{581468CE-C960-4BC9-9EF9-0F5583F50B40}" dt="2023-05-16T19:49:49.752" v="7365" actId="20577"/>
          <ac:spMkLst>
            <pc:docMk/>
            <pc:sldMk cId="3365734566" sldId="344"/>
            <ac:spMk id="3" creationId="{00000000-0000-0000-0000-000000000000}"/>
          </ac:spMkLst>
        </pc:spChg>
        <pc:spChg chg="add del mod">
          <ac:chgData name="Shiflett, Tabitha" userId="363d944a-fd7e-406a-9268-97eebb7a9d5a" providerId="ADAL" clId="{581468CE-C960-4BC9-9EF9-0F5583F50B40}" dt="2023-05-04T17:33:04.856" v="6581" actId="478"/>
          <ac:spMkLst>
            <pc:docMk/>
            <pc:sldMk cId="3365734566" sldId="344"/>
            <ac:spMk id="5" creationId="{F9D1EADE-7555-E0DF-59B7-E10AC11EB189}"/>
          </ac:spMkLst>
        </pc:spChg>
      </pc:sldChg>
      <pc:sldChg chg="modSp new del mod">
        <pc:chgData name="Shiflett, Tabitha" userId="363d944a-fd7e-406a-9268-97eebb7a9d5a" providerId="ADAL" clId="{581468CE-C960-4BC9-9EF9-0F5583F50B40}" dt="2023-05-04T17:32:20.669" v="6552" actId="2696"/>
        <pc:sldMkLst>
          <pc:docMk/>
          <pc:sldMk cId="3436061364" sldId="344"/>
        </pc:sldMkLst>
        <pc:spChg chg="mod">
          <ac:chgData name="Shiflett, Tabitha" userId="363d944a-fd7e-406a-9268-97eebb7a9d5a" providerId="ADAL" clId="{581468CE-C960-4BC9-9EF9-0F5583F50B40}" dt="2023-05-04T17:31:37.036" v="6548" actId="5793"/>
          <ac:spMkLst>
            <pc:docMk/>
            <pc:sldMk cId="3436061364" sldId="344"/>
            <ac:spMk id="2" creationId="{7F05ED48-57E6-9ACD-2FE7-8D35A8A37FC7}"/>
          </ac:spMkLst>
        </pc:spChg>
        <pc:spChg chg="mod">
          <ac:chgData name="Shiflett, Tabitha" userId="363d944a-fd7e-406a-9268-97eebb7a9d5a" providerId="ADAL" clId="{581468CE-C960-4BC9-9EF9-0F5583F50B40}" dt="2023-05-04T17:32:06.572" v="6551" actId="12"/>
          <ac:spMkLst>
            <pc:docMk/>
            <pc:sldMk cId="3436061364" sldId="344"/>
            <ac:spMk id="3" creationId="{A82A0BC2-13C0-D363-E704-ED7810FC4730}"/>
          </ac:spMkLst>
        </pc:spChg>
      </pc:sldChg>
    </pc:docChg>
  </pc:docChgLst>
  <pc:docChgLst>
    <pc:chgData name="Shiflett, Tabitha" userId="363d944a-fd7e-406a-9268-97eebb7a9d5a" providerId="ADAL" clId="{390DE23B-058D-45C0-BDBC-9B7A12D3BBAD}"/>
    <pc:docChg chg="mod">
      <pc:chgData name="Shiflett, Tabitha" userId="363d944a-fd7e-406a-9268-97eebb7a9d5a" providerId="ADAL" clId="{390DE23B-058D-45C0-BDBC-9B7A12D3BBAD}" dt="2023-06-02T14:46:51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B39F-0DB5-4D7D-8154-94ACC1D1A74A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9E9E-5D84-4256-A31F-DD19448D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1E85E-00DC-4B63-8541-FE4C1E63B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E85E-00DC-4B63-8541-FE4C1E63B8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24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145A-E824-5102-22FB-2E442447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465E4-939E-7255-0859-FADB43D45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6BE5-AC58-5153-18D5-B1B158B2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0714-78B8-3F30-897D-9211E8A2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EECC3-4DE8-C8D7-78DD-6A38FA6E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800C-068A-5AD8-5252-85CBB7DF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B0C33-5EB5-3ED4-D253-929BC3489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ABB68-BCB2-B286-52A1-73E4772A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0625A-944A-7EE9-5FE8-DB183F4E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003B-60F7-F1D7-C05C-C77E92FA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8F29E-EC83-7062-34E7-64580C3C1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D30E4-D628-9C0D-DEB0-EA3B475A0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6BAB-8008-8901-4B75-71C8297D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7908-7E94-CDBA-ED6C-02ECAB00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73AB-E2B4-2E6F-3CDE-1CA7A504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101600" y="76200"/>
            <a:ext cx="119888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101600" y="1981200"/>
            <a:ext cx="9448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5181597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9652000" y="1981200"/>
            <a:ext cx="24384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105836" y="4656524"/>
            <a:ext cx="11974659" cy="21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101600" y="76200"/>
            <a:ext cx="119888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101600" y="1981200"/>
            <a:ext cx="9448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5181597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9652000" y="1981200"/>
            <a:ext cx="24384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105836" y="4656524"/>
            <a:ext cx="11974659" cy="21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7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90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8424-5ED2-B27C-7062-0A1F1F9A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672B-0ADB-4ACC-457A-1C1E94FE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CE54-B054-7AB9-2EC0-2DA4E406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CFD8A-F435-E3C8-C865-9537D3C8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47B-B8D3-2A1E-CE7C-1F1A3E31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4A0E-03E3-7399-9206-2E8B6940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538C-7029-4506-312D-0C65F36E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B3A2-CE0B-3B00-53AD-453585E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6C48C-6966-2014-7B10-C76D6421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96AE-FFBC-7C9B-BE67-74239C51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39C6-194B-DF37-939C-F43CB097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1536A-4A02-5AE9-67D9-1956EE5FF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C4D33-9941-251C-0F4B-EA33A2E55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4C6C1-729F-8655-D8E4-434C9B15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1924D-C971-E828-D894-114DE0E3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26632-5425-9F15-8A90-BD00BB16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DCA4-D4A4-2B8E-FBCB-4A8175BF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7F104-6BF5-FCAE-4AC4-017EA03B3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E80D0-C926-566F-FD5F-A8C06919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C9504-C058-9360-C1BC-D6CCF26A4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6938A-1C68-D4CD-8089-CEE30E86E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03354-01BE-BE6C-5AC2-58321159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AD7E9-C088-FDA2-B9B1-2A90B1F5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AD7FE-A145-9E5F-B387-995E0866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872F-5424-1998-1393-71226131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3D3FD-DAFE-537D-0A36-44D6A12E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9C0F6-2FC0-F023-DD09-6F05984E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A7B55-93EF-F9B0-E444-7ECD3BCE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CD8F0-DE16-A4ED-DDA4-B407AA9F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B0C3D-B1BD-3BC2-7826-D44B0E04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39DC4-6502-CF12-26F4-7336E604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F6C9-A9D9-EE5A-6C9C-D395FC13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EF74-EB32-FFDA-4956-E7D816EA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AD340-94BA-2523-97AE-8512978FF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2D6A5-0CB7-69C3-4163-1BC7F44D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0B119-A768-CFCD-F2EC-8C523A78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24660-9924-5493-2243-4F5F17D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EEB7-5996-1353-A608-12ED9F82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B0AD4-D1C4-3A95-7945-92F773C6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60703-EEB6-F577-F830-CEACB5993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7272C-A762-0AFF-1311-D1D5A53B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C0EE-F7B1-B765-B150-295DBE8C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10EF0-19B8-58BF-EDDD-CBDA1226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1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D177A-F7CE-929F-CAFF-1B448F2A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5828C-DB66-7F4B-A81A-7FB995C2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3FF0-1251-0C67-37AB-FBB1E68C4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F713-F239-4B64-8F2B-28F30F46C29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2023-810C-B760-4A7C-A3C3C40FF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CD6F7-0D6E-6D45-4572-17A8936C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A168-5866-4F77-B3FE-F1CA12E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1601" y="5867401"/>
            <a:ext cx="1016000" cy="90483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1219200" y="5867400"/>
            <a:ext cx="1087120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6000" y="6050280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91910" y="304801"/>
            <a:ext cx="824089" cy="6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d.georgia.gov/forms-permits/watershed-protection-branch-forms-permits/erosion-and-sedimentation-forms" TargetMode="External"/><Relationship Id="rId2" Type="http://schemas.openxmlformats.org/officeDocument/2006/relationships/hyperlink" Target="https://geos.epd.georgia.gov/GA/GEOS/Public/Client/GA_GEOS/Public/Pages/PublicApplicationList.aspx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d.georgia.gov/construction-stormwater-instructions" TargetMode="External"/><Relationship Id="rId2" Type="http://schemas.openxmlformats.org/officeDocument/2006/relationships/hyperlink" Target="https://geos.epd.georgia.gov/GA/GEOS/Public/GovEnt/Shared/Pages/Main/Login.aspx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470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9452" y="4751899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Presented by: </a:t>
            </a:r>
          </a:p>
          <a:p>
            <a:r>
              <a:rPr lang="en-US" b="1" dirty="0">
                <a:latin typeface="+mj-lt"/>
              </a:rPr>
              <a:t>Heather Kelley, Program Manager </a:t>
            </a:r>
          </a:p>
          <a:p>
            <a:r>
              <a:rPr lang="en-US" b="1" dirty="0">
                <a:latin typeface="+mj-lt"/>
              </a:rPr>
              <a:t>Tabitha Shiflett, Business Support Analyst </a:t>
            </a:r>
          </a:p>
          <a:p>
            <a:r>
              <a:rPr lang="en-US" b="1" dirty="0">
                <a:latin typeface="+mj-lt"/>
              </a:rPr>
              <a:t>Lauren McDaniel &amp; Maddy Entrekin, Environmental Specialists</a:t>
            </a:r>
          </a:p>
          <a:p>
            <a:r>
              <a:rPr lang="en-US" b="1" dirty="0">
                <a:latin typeface="+mj-lt"/>
              </a:rPr>
              <a:t>Cartersville - Mountain District Office, </a:t>
            </a:r>
          </a:p>
          <a:p>
            <a:r>
              <a:rPr lang="en-US" b="1" dirty="0">
                <a:latin typeface="+mj-lt"/>
              </a:rPr>
              <a:t>Georgia EPD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286001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How to Renew Construction Stormwater NOIs in GEOS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Changes to the General Permit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1100628"/>
            <a:ext cx="8890000" cy="476677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NOT applications should be submitted within 14 days of project completion (</a:t>
            </a:r>
            <a:r>
              <a:rPr lang="en-US" sz="2400"/>
              <a:t>final stabilization)</a:t>
            </a: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Solar Farms may only submit Stand Alone NOIs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Buried Fiber Optics Utility Lines added as an exemption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Language clarifications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466344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73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080" y="1100628"/>
            <a:ext cx="8211820" cy="49191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Public Inquiry Portal – search for NOIs/NOTs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https://geos.epd.georgia.gov/GA/GEOS/Public/Client/GA_GEOS/Public/Pages/PublicApplicationList.aspx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Partial vs. Complete Submittal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Sampling Reports (separate app via GEOS)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Self reporting to be emailed directly to appropriate District Office (these can still be mailed</a:t>
            </a:r>
            <a:r>
              <a:rPr lang="en-US" sz="2400"/>
              <a:t>/delivered </a:t>
            </a:r>
            <a:r>
              <a:rPr lang="en-US" sz="2400" dirty="0"/>
              <a:t>to appropriate DO </a:t>
            </a:r>
            <a:r>
              <a:rPr lang="en-US" sz="2400"/>
              <a:t>as well)</a:t>
            </a:r>
            <a:endParaRPr lang="en-US" sz="2400" dirty="0"/>
          </a:p>
          <a:p>
            <a:pPr lvl="2"/>
            <a:r>
              <a:rPr lang="en-US" sz="2400" dirty="0"/>
              <a:t>Self Reporting form template link</a:t>
            </a:r>
          </a:p>
          <a:p>
            <a:pPr lvl="3"/>
            <a:r>
              <a:rPr lang="en-US" sz="2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https://epd.georgia.gov/forms-permits/watershed-protection-branch-forms-permits/erosion-and-sedimentation-forms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(at bottom of webpage)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72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100628"/>
            <a:ext cx="7520940" cy="491917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District Offices</a:t>
            </a:r>
          </a:p>
          <a:p>
            <a:pPr lvl="2"/>
            <a:r>
              <a:rPr lang="en-US" sz="2400" dirty="0"/>
              <a:t>7 office locations</a:t>
            </a:r>
          </a:p>
          <a:p>
            <a:pPr lvl="1"/>
            <a:r>
              <a:rPr lang="en-US" sz="2400" dirty="0"/>
              <a:t>Mountain District</a:t>
            </a:r>
          </a:p>
          <a:p>
            <a:pPr lvl="2"/>
            <a:r>
              <a:rPr lang="en-US" sz="2400" dirty="0"/>
              <a:t>Cartersville</a:t>
            </a:r>
          </a:p>
          <a:p>
            <a:pPr lvl="3"/>
            <a:r>
              <a:rPr lang="en-US" sz="2400" dirty="0"/>
              <a:t>770-387-4900</a:t>
            </a:r>
          </a:p>
          <a:p>
            <a:pPr lvl="2"/>
            <a:r>
              <a:rPr lang="en-US" sz="2400" dirty="0"/>
              <a:t>Atlanta</a:t>
            </a:r>
          </a:p>
          <a:p>
            <a:pPr lvl="3"/>
            <a:r>
              <a:rPr lang="en-US" sz="2400" dirty="0"/>
              <a:t>404-362-2671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3175" r="40265" b="8942"/>
          <a:stretch/>
        </p:blipFill>
        <p:spPr>
          <a:xfrm>
            <a:off x="5119898" y="381000"/>
            <a:ext cx="554810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4705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452" y="2236361"/>
            <a:ext cx="6987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Franklin Gothic Boo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7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365760"/>
            <a:ext cx="5882640" cy="54864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1"/>
            <a:ext cx="8534400" cy="396084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Heather Kelley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Manager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DNR EPD, Mountain District Cartersville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Center Rd. Cartersville, GA 30121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heather.kelley@dnr.ga.gov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Phone: 770-387-4900</a:t>
            </a:r>
          </a:p>
          <a:p>
            <a:pPr>
              <a:spcBef>
                <a:spcPts val="0"/>
              </a:spcBef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Tabitha Shiflett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Support Analyst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DNR EPD, Mountain District Cartersville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Center Rd. Cartersville, GA 30121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tabitha.shiflett@dnr.ga.gov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Cell: 470-432-2076</a:t>
            </a:r>
          </a:p>
          <a:p>
            <a:pPr algn="r">
              <a:spcBef>
                <a:spcPts val="0"/>
              </a:spcBef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1"/>
            <a:ext cx="3962400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8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RENEWAL PROCESS – GEOS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5" y="1100628"/>
            <a:ext cx="9105900" cy="53001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/>
              <a:t>GEOS – Georgia EPD Online (Permitting) System</a:t>
            </a:r>
          </a:p>
          <a:p>
            <a:pPr marL="237744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How to get there: </a:t>
            </a:r>
          </a:p>
          <a:p>
            <a:pPr lvl="3"/>
            <a:r>
              <a:rPr lang="en-US" sz="24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https://geos.epd.georgia.gov/GA/GEOS/Public/GovEnt/Shared/Pages/Main/Login.aspx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lvl="3"/>
            <a:endParaRPr lang="en-US" sz="2400" dirty="0">
              <a:solidFill>
                <a:srgbClr val="7030A0"/>
              </a:solidFill>
            </a:endParaRPr>
          </a:p>
          <a:p>
            <a:pPr lvl="2"/>
            <a:r>
              <a:rPr lang="en-US" sz="2400" dirty="0"/>
              <a:t>When:</a:t>
            </a:r>
          </a:p>
          <a:p>
            <a:pPr lvl="3"/>
            <a:r>
              <a:rPr lang="en-US" sz="2400" dirty="0"/>
              <a:t>Existing Construction Stormwater NOIs should be renewed starting August 1</a:t>
            </a:r>
            <a:r>
              <a:rPr lang="en-US" sz="2400" baseline="30000" dirty="0"/>
              <a:t>st</a:t>
            </a:r>
            <a:r>
              <a:rPr lang="en-US" sz="2400" dirty="0"/>
              <a:t>, 2023 and within 90 days after August 1</a:t>
            </a:r>
            <a:r>
              <a:rPr lang="en-US" sz="2400" baseline="30000" dirty="0"/>
              <a:t>st</a:t>
            </a:r>
            <a:r>
              <a:rPr lang="en-US" sz="2400" dirty="0"/>
              <a:t>, 2023 (Primary and Tertiary NOIs only)</a:t>
            </a:r>
          </a:p>
          <a:p>
            <a:pPr marL="466344" lvl="3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lvl="2"/>
            <a:r>
              <a:rPr lang="en-US" sz="2400" dirty="0"/>
              <a:t>Online Instructions “Entering a Reissuance…”</a:t>
            </a:r>
          </a:p>
          <a:p>
            <a:pPr lvl="3"/>
            <a:r>
              <a:rPr lang="en-US" sz="2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https://epd.georgia.gov/construction-stormwater-instructions</a:t>
            </a:r>
            <a:endParaRPr lang="en-US" sz="2400" dirty="0">
              <a:solidFill>
                <a:srgbClr val="7030A0"/>
              </a:solidFill>
            </a:endParaRPr>
          </a:p>
          <a:p>
            <a:pPr marL="237744" lvl="2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237744" lvl="2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Changes cannot be made to the NOI until the Renewal NOI application is submitted and approved; once the Renewal NOI has been approved, submit a Modification NOI application to make any changes</a:t>
            </a:r>
          </a:p>
          <a:p>
            <a:pPr marL="466344" lvl="3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96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Renewal process – geos –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9" y="1100628"/>
            <a:ext cx="8677275" cy="491917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Log into your GEOS user account (For Primary and Tertiary NOIs)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From My Dashboard/</a:t>
            </a:r>
            <a:r>
              <a:rPr lang="en-US" sz="2400" dirty="0" err="1"/>
              <a:t>Homescreen</a:t>
            </a:r>
            <a:r>
              <a:rPr lang="en-US" sz="2400" dirty="0"/>
              <a:t> OR from Manage Permits tab:</a:t>
            </a:r>
          </a:p>
          <a:p>
            <a:pPr lvl="3"/>
            <a:r>
              <a:rPr lang="en-US" sz="2400" dirty="0"/>
              <a:t>Find NOI that needs to be renewed and click on the blue “Action” button</a:t>
            </a:r>
          </a:p>
          <a:p>
            <a:pPr lvl="3"/>
            <a:r>
              <a:rPr lang="en-US" sz="2400" dirty="0"/>
              <a:t>Select “Renewal” from options and click “Ok”</a:t>
            </a:r>
          </a:p>
          <a:p>
            <a:pPr lvl="3"/>
            <a:r>
              <a:rPr lang="en-US" sz="2400" dirty="0"/>
              <a:t>Page 1 is the NOI type and cannot be changed, just click the blue “Next” button to continue </a:t>
            </a:r>
          </a:p>
          <a:p>
            <a:pPr lvl="3"/>
            <a:r>
              <a:rPr lang="en-US" sz="2400" dirty="0"/>
              <a:t>Page 2 is the NOI info page; review it and click the blue “Next” button</a:t>
            </a:r>
          </a:p>
        </p:txBody>
      </p:sp>
    </p:spTree>
    <p:extLst>
      <p:ext uri="{BB962C8B-B14F-4D97-AF65-F5344CB8AC3E}">
        <p14:creationId xmlns:p14="http://schemas.microsoft.com/office/powerpoint/2010/main" val="5870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Renewal process – geos –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100628"/>
            <a:ext cx="8582025" cy="4919172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Page 3 is the attachment page and required documents should already be attached to the NOI, so click the blue “Next” button to continue</a:t>
            </a:r>
          </a:p>
          <a:p>
            <a:pPr lvl="2"/>
            <a:r>
              <a:rPr lang="en-US" sz="2400" dirty="0"/>
              <a:t>Page 4 is the validation page and there should be green checks in the middle of the screen, so click the blue “Next” button to continue</a:t>
            </a:r>
          </a:p>
          <a:p>
            <a:pPr lvl="2"/>
            <a:r>
              <a:rPr lang="en-US" sz="2400" dirty="0"/>
              <a:t>Page 5 is the submission page, so check the certification box near the top, enter the security question answer and PIN, then click the “Submit” button</a:t>
            </a:r>
          </a:p>
          <a:p>
            <a:pPr marL="237744" lvl="2" indent="0">
              <a:buNone/>
            </a:pPr>
            <a:endParaRPr lang="en-US" sz="2400" dirty="0"/>
          </a:p>
          <a:p>
            <a:pPr marL="237744" lvl="2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If the Renewal NOI application is successfully submitted to Georgia EPD, a “Submittal Receipt” message will appear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97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1" y="1100628"/>
            <a:ext cx="9420224" cy="491917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sz="2400" dirty="0"/>
              <a:t>RO submission (to EPD) vs. Preparer submission (goes to RO only, for review and official submission to EPD)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1-day waiting period before Renewal NOI app should automatically approve once RO submits complete application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Edit Pending Submittals (unfinish apps and where ROs will find apps from Preparers that need to be submitted)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Track Submittals (all submitted apps located here)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Manage Permits (approved versions of apps)</a:t>
            </a:r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Changes cannot be made to the NOI until the Renewal NOI application is submitted and approved; once the Renewal NOI has been approved, submit a Modification NOI application to make any changes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68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common renewal NOI app issues – GEOS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1138728"/>
            <a:ext cx="8934450" cy="47667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/>
              <a:t>Cannot locate pending Renewal NOI app from Preparer</a:t>
            </a:r>
          </a:p>
          <a:p>
            <a:pPr lvl="2"/>
            <a:r>
              <a:rPr lang="en-US" sz="2400" dirty="0"/>
              <a:t>Go to Edit Pending Submittals tab and review/submit the Renewal NOI app to Georgia EPD</a:t>
            </a:r>
          </a:p>
          <a:p>
            <a:pPr marL="0" lvl="1" indent="0">
              <a:buNone/>
            </a:pPr>
            <a:r>
              <a:rPr lang="en-US" sz="2400" dirty="0"/>
              <a:t>	</a:t>
            </a:r>
          </a:p>
          <a:p>
            <a:pPr lvl="1"/>
            <a:r>
              <a:rPr lang="en-US" sz="2400" dirty="0"/>
              <a:t>ROs, owners, or operators have changed</a:t>
            </a:r>
          </a:p>
          <a:p>
            <a:pPr lvl="2"/>
            <a:r>
              <a:rPr lang="en-US" sz="2400" dirty="0"/>
              <a:t>There is a specific process to change the RO within an organization and a separate process to transfer NOIs due to a owner/operator change in GEOS</a:t>
            </a:r>
          </a:p>
          <a:p>
            <a:pPr lvl="2"/>
            <a:r>
              <a:rPr lang="en-US" sz="2400" dirty="0"/>
              <a:t>Contact Tabitha Shiflett at </a:t>
            </a:r>
            <a:r>
              <a:rPr lang="en-US" sz="2400" u="sng" dirty="0">
                <a:solidFill>
                  <a:srgbClr val="7030A0"/>
                </a:solidFill>
              </a:rPr>
              <a:t>Tabitha.Shiflett@dnr.ga.gov</a:t>
            </a:r>
            <a:r>
              <a:rPr lang="en-US" sz="2400" dirty="0"/>
              <a:t> regarding these types of changes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Changes regarding any other info on the NOI</a:t>
            </a:r>
          </a:p>
          <a:p>
            <a:pPr lvl="2"/>
            <a:r>
              <a:rPr lang="en-US" sz="2400" dirty="0"/>
              <a:t>Changes cannot be made to the NOI during the renewal process; once the Renewal NOI app has been approved, submit a Modification NOI app to update or correct the NOI </a:t>
            </a:r>
          </a:p>
          <a:p>
            <a:pPr lvl="1"/>
            <a:endParaRPr lang="en-US" sz="2400" dirty="0"/>
          </a:p>
          <a:p>
            <a:pPr lvl="3"/>
            <a:endParaRPr lang="en-US" sz="2400" dirty="0"/>
          </a:p>
          <a:p>
            <a:pPr marL="466344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25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renewal issues – GEOS – Continued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1138728"/>
            <a:ext cx="8934450" cy="47667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400" dirty="0"/>
              <a:t>Incorrect Permit Type</a:t>
            </a:r>
          </a:p>
          <a:p>
            <a:pPr lvl="2"/>
            <a:r>
              <a:rPr lang="en-US" sz="2400" dirty="0"/>
              <a:t>NOI Permittee Types cannot be changed during the renewal period, so contact Tabitha Shiflett at </a:t>
            </a:r>
            <a:r>
              <a:rPr lang="en-US" sz="2400" u="sng" dirty="0">
                <a:solidFill>
                  <a:srgbClr val="7030A0"/>
                </a:solidFill>
              </a:rPr>
              <a:t>Tabitha.Shiflett@dnr.ga.gov</a:t>
            </a:r>
            <a:r>
              <a:rPr lang="en-US" sz="2400" dirty="0"/>
              <a:t> at Georgia EPD for assistance</a:t>
            </a:r>
          </a:p>
          <a:p>
            <a:pPr marL="237744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GEOS is requesting required documents again</a:t>
            </a:r>
          </a:p>
          <a:p>
            <a:pPr lvl="2"/>
            <a:r>
              <a:rPr lang="en-US" sz="2400" dirty="0"/>
              <a:t>Click the “Other” option and enter “Attached already” in description box that appears just below the required document</a:t>
            </a:r>
          </a:p>
          <a:p>
            <a:pPr marL="237744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Red </a:t>
            </a:r>
            <a:r>
              <a:rPr lang="en-US" sz="2400" dirty="0" err="1"/>
              <a:t>Xs</a:t>
            </a:r>
            <a:r>
              <a:rPr lang="en-US" sz="2400" dirty="0"/>
              <a:t> on Validation Page</a:t>
            </a:r>
          </a:p>
          <a:p>
            <a:pPr lvl="2"/>
            <a:r>
              <a:rPr lang="en-US" sz="2400" dirty="0"/>
              <a:t>Click the “Previous” button and check that all required fields have been filled out and click the blue “Next” button again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GEOS is requesting payment again</a:t>
            </a:r>
          </a:p>
          <a:p>
            <a:pPr lvl="2"/>
            <a:r>
              <a:rPr lang="en-US" sz="2400" dirty="0"/>
              <a:t>Any unpaid fees or partial fees should be paid ASAP (3 payment options)</a:t>
            </a:r>
          </a:p>
          <a:p>
            <a:pPr lvl="2"/>
            <a:r>
              <a:rPr lang="en-US" sz="2400" dirty="0"/>
              <a:t>If a fee was previously waived by EPD, contact Tabitha Shiflett at </a:t>
            </a:r>
            <a:r>
              <a:rPr lang="en-US" sz="2400" u="sng" dirty="0">
                <a:solidFill>
                  <a:srgbClr val="7030A0"/>
                </a:solidFill>
              </a:rPr>
              <a:t>Tabitha.Shiflett@dnr.ga.gov</a:t>
            </a:r>
            <a:r>
              <a:rPr lang="en-US" sz="2400" dirty="0"/>
              <a:t> for assistance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66344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95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renewal issues – GEOS – Continued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25" y="1138728"/>
            <a:ext cx="8934450" cy="476677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Incorrect security question answers and PIN on Submission Page</a:t>
            </a:r>
          </a:p>
          <a:p>
            <a:pPr lvl="2"/>
            <a:r>
              <a:rPr lang="en-US" sz="2400" dirty="0"/>
              <a:t>Save the pending Renewal NOI app and reset one or both as needed  </a:t>
            </a:r>
          </a:p>
          <a:p>
            <a:pPr lvl="3"/>
            <a:r>
              <a:rPr lang="en-US" sz="2400" dirty="0"/>
              <a:t>PIN reset button is on Submission Page to the right of the PIN box; it’s the blue hyperlink labeled “Forgot Your PIN Number” and after you click it to reset the PIN, log out and back into your GEOS account to update it</a:t>
            </a:r>
          </a:p>
          <a:p>
            <a:pPr lvl="3"/>
            <a:r>
              <a:rPr lang="en-US" sz="2400"/>
              <a:t>Security question </a:t>
            </a:r>
            <a:r>
              <a:rPr lang="en-US" sz="2400" dirty="0"/>
              <a:t>answers can be reset from the My Account tab near the top/left of the GEOS screen, then click on Security Questions tab (3</a:t>
            </a:r>
            <a:r>
              <a:rPr lang="en-US" sz="2400" baseline="30000" dirty="0"/>
              <a:t>rd</a:t>
            </a:r>
            <a:r>
              <a:rPr lang="en-US" sz="2400" dirty="0"/>
              <a:t> one down on the left side)</a:t>
            </a:r>
          </a:p>
          <a:p>
            <a:pPr lvl="2"/>
            <a:r>
              <a:rPr lang="en-US" sz="2400" dirty="0"/>
              <a:t>Go to Edit Pending Submittals tab to find and submit the Renewal NOI app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66344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50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Major Changes to the General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320" y="1100628"/>
            <a:ext cx="8768080" cy="4766772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/>
              <a:t>Only Primary and Tertiary NOIs will be able to renew in GEOS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Secondary NOIs will no longer be available in GEOS as Secondary Permittees will no longer be required to submit a NOI; however, all Secondary Permittees are required to adhere to applicable permit parts and requirements of the Permit; Secondary Permittees should now sign the Primary Permittee’s erosion plan or addendum form </a:t>
            </a:r>
          </a:p>
          <a:p>
            <a:pPr lvl="1"/>
            <a:endParaRPr lang="en-US" sz="2400" dirty="0"/>
          </a:p>
          <a:p>
            <a:pPr marL="0" lvl="1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The only change for Secondary Permittees is instead of submitting a NOI now, these permittees sign the Primary Permittee’s erosion plan or the addendum form attached to the Primary Permittee’s plan and sign again when final stabilization has been reached</a:t>
            </a:r>
          </a:p>
          <a:p>
            <a:pPr lvl="1"/>
            <a:endParaRPr lang="en-US" sz="2400" dirty="0"/>
          </a:p>
          <a:p>
            <a:pPr lvl="3"/>
            <a:endParaRPr lang="en-US" sz="2400" dirty="0"/>
          </a:p>
          <a:p>
            <a:pPr marL="466344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4766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19846</TotalTime>
  <Words>1231</Words>
  <Application>Microsoft Office PowerPoint</Application>
  <PresentationFormat>Widescreen</PresentationFormat>
  <Paragraphs>130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Office Theme</vt:lpstr>
      <vt:lpstr>EPD_Powerpoint_Template_Standard</vt:lpstr>
      <vt:lpstr>PowerPoint Presentation</vt:lpstr>
      <vt:lpstr>RENEWAL PROCESS – GEOS </vt:lpstr>
      <vt:lpstr>Renewal process – geos – continued</vt:lpstr>
      <vt:lpstr>Renewal process – geos – continued</vt:lpstr>
      <vt:lpstr>Important points</vt:lpstr>
      <vt:lpstr>common renewal NOI app issues – GEOS </vt:lpstr>
      <vt:lpstr>renewal issues – GEOS – Continued  </vt:lpstr>
      <vt:lpstr>renewal issues – GEOS – Continued  </vt:lpstr>
      <vt:lpstr>Major Changes to the General Permit</vt:lpstr>
      <vt:lpstr>Changes to the General Permit - continued</vt:lpstr>
      <vt:lpstr>Additional Functions</vt:lpstr>
      <vt:lpstr>Resources</vt:lpstr>
      <vt:lpstr>PowerPoint Presentation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Shiflett, Tabitha</dc:creator>
  <cp:lastModifiedBy>Shiflett, Tabitha</cp:lastModifiedBy>
  <cp:revision>4</cp:revision>
  <dcterms:created xsi:type="dcterms:W3CDTF">2023-04-25T14:25:51Z</dcterms:created>
  <dcterms:modified xsi:type="dcterms:W3CDTF">2023-06-02T14:47:20Z</dcterms:modified>
</cp:coreProperties>
</file>